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1" r:id="rId5"/>
    <p:sldId id="264" r:id="rId6"/>
    <p:sldId id="262" r:id="rId7"/>
    <p:sldId id="273"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262" autoAdjust="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19/02/2019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19/02/2019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19/02/2019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261118" y="816443"/>
            <a:ext cx="7800392" cy="116632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Projet 2018/2019 : </a:t>
            </a:r>
            <a:r>
              <a:rPr lang="fr-FR" sz="4000" dirty="0" err="1">
                <a:solidFill>
                  <a:srgbClr val="FF0000"/>
                </a:solidFill>
              </a:rPr>
              <a:t>EcoProbes</a:t>
            </a:r>
            <a:r>
              <a:rPr lang="fr-FR" sz="4000" dirty="0">
                <a:solidFill>
                  <a:srgbClr val="FF0000"/>
                </a:solidFill>
              </a:rPr>
              <a:t> </a:t>
            </a:r>
            <a:endParaRPr lang="fr-FR" sz="4000" dirty="0"/>
          </a:p>
        </p:txBody>
      </p:sp>
    </p:spTree>
    <p:extLst>
      <p:ext uri="{BB962C8B-B14F-4D97-AF65-F5344CB8AC3E}">
        <p14:creationId xmlns:p14="http://schemas.microsoft.com/office/powerpoint/2010/main" val="82849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du concentrateur:</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de l’application mobile:</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déploiement:</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6" y="1935410"/>
            <a:ext cx="6218017" cy="5008742"/>
          </a:xfrm>
          <a:prstGeom prst="rect">
            <a:avLst/>
          </a:prstGeom>
        </p:spPr>
      </p:pic>
    </p:spTree>
    <p:extLst>
      <p:ext uri="{BB962C8B-B14F-4D97-AF65-F5344CB8AC3E}">
        <p14:creationId xmlns:p14="http://schemas.microsoft.com/office/powerpoint/2010/main" val="309955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du site:</a:t>
            </a:r>
            <a:endParaRPr lang="fr-FR" sz="4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26773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3) Répartition des tâches:</a:t>
            </a:r>
            <a:endParaRPr lang="fr-FR" sz="4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5" y="2158383"/>
            <a:ext cx="11131003" cy="3860031"/>
          </a:xfrm>
          <a:prstGeom prst="rect">
            <a:avLst/>
          </a:prstGeom>
        </p:spPr>
      </p:pic>
    </p:spTree>
    <p:extLst>
      <p:ext uri="{BB962C8B-B14F-4D97-AF65-F5344CB8AC3E}">
        <p14:creationId xmlns:p14="http://schemas.microsoft.com/office/powerpoint/2010/main" val="236741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844"/>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4) Choix de l’environnement de développement:</a:t>
            </a:r>
            <a:endParaRPr lang="fr-FR" sz="4000" dirty="0"/>
          </a:p>
        </p:txBody>
      </p:sp>
      <p:sp>
        <p:nvSpPr>
          <p:cNvPr id="3" name="ZoneTexte 2"/>
          <p:cNvSpPr txBox="1"/>
          <p:nvPr/>
        </p:nvSpPr>
        <p:spPr>
          <a:xfrm>
            <a:off x="1064029" y="3433156"/>
            <a:ext cx="184731" cy="369332"/>
          </a:xfrm>
          <a:prstGeom prst="rect">
            <a:avLst/>
          </a:prstGeom>
          <a:noFill/>
        </p:spPr>
        <p:txBody>
          <a:bodyPr wrap="none" rtlCol="0">
            <a:spAutoFit/>
          </a:bodyPr>
          <a:lstStyle/>
          <a:p>
            <a:endParaRPr lang="fr-FR" dirty="0"/>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2" y="2078926"/>
            <a:ext cx="5944430" cy="2429214"/>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808" y="1764452"/>
            <a:ext cx="5571066" cy="5335541"/>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206" y="4886553"/>
            <a:ext cx="3362794" cy="1781424"/>
          </a:xfrm>
          <a:prstGeom prst="rect">
            <a:avLst/>
          </a:prstGeom>
        </p:spPr>
      </p:pic>
    </p:spTree>
    <p:extLst>
      <p:ext uri="{BB962C8B-B14F-4D97-AF65-F5344CB8AC3E}">
        <p14:creationId xmlns:p14="http://schemas.microsoft.com/office/powerpoint/2010/main" val="378873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 nous allons présenter ce que nous avons fait dans la diapo suivante.</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a:t>
            </a:r>
            <a:endParaRPr lang="fr-FR" sz="4000" dirty="0"/>
          </a:p>
        </p:txBody>
      </p:sp>
    </p:spTree>
    <p:extLst>
      <p:ext uri="{BB962C8B-B14F-4D97-AF65-F5344CB8AC3E}">
        <p14:creationId xmlns:p14="http://schemas.microsoft.com/office/powerpoint/2010/main" val="70428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 Site  </a:t>
            </a:r>
            <a:endParaRPr lang="fr-FR" sz="4000" dirty="0"/>
          </a:p>
        </p:txBody>
      </p:sp>
      <p:pic>
        <p:nvPicPr>
          <p:cNvPr id="9" name="Image 8">
            <a:extLst>
              <a:ext uri="{FF2B5EF4-FFF2-40B4-BE49-F238E27FC236}">
                <a16:creationId xmlns:a16="http://schemas.microsoft.com/office/drawing/2014/main" id="{FBA2C6D3-5508-4EEE-98C7-05019222932D}"/>
              </a:ext>
            </a:extLst>
          </p:cNvPr>
          <p:cNvPicPr>
            <a:picLocks noChangeAspect="1"/>
          </p:cNvPicPr>
          <p:nvPr/>
        </p:nvPicPr>
        <p:blipFill>
          <a:blip r:embed="rId3"/>
          <a:stretch>
            <a:fillRect/>
          </a:stretch>
        </p:blipFill>
        <p:spPr>
          <a:xfrm>
            <a:off x="270588" y="1696087"/>
            <a:ext cx="11591338" cy="5086905"/>
          </a:xfrm>
          <a:prstGeom prst="rect">
            <a:avLst/>
          </a:prstGeom>
        </p:spPr>
      </p:pic>
    </p:spTree>
    <p:extLst>
      <p:ext uri="{BB962C8B-B14F-4D97-AF65-F5344CB8AC3E}">
        <p14:creationId xmlns:p14="http://schemas.microsoft.com/office/powerpoint/2010/main" val="236432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 Site  </a:t>
            </a:r>
            <a:endParaRPr lang="fr-FR" sz="4000" dirty="0"/>
          </a:p>
        </p:txBody>
      </p:sp>
      <p:pic>
        <p:nvPicPr>
          <p:cNvPr id="2" name="Image 1">
            <a:extLst>
              <a:ext uri="{FF2B5EF4-FFF2-40B4-BE49-F238E27FC236}">
                <a16:creationId xmlns:a16="http://schemas.microsoft.com/office/drawing/2014/main" id="{05946753-3A05-480C-B62E-A65F52AF947C}"/>
              </a:ext>
            </a:extLst>
          </p:cNvPr>
          <p:cNvPicPr>
            <a:picLocks noChangeAspect="1"/>
          </p:cNvPicPr>
          <p:nvPr/>
        </p:nvPicPr>
        <p:blipFill>
          <a:blip r:embed="rId3"/>
          <a:stretch>
            <a:fillRect/>
          </a:stretch>
        </p:blipFill>
        <p:spPr>
          <a:xfrm>
            <a:off x="279918" y="1716833"/>
            <a:ext cx="11691258" cy="5038530"/>
          </a:xfrm>
          <a:prstGeom prst="rect">
            <a:avLst/>
          </a:prstGeom>
        </p:spPr>
      </p:pic>
    </p:spTree>
    <p:extLst>
      <p:ext uri="{BB962C8B-B14F-4D97-AF65-F5344CB8AC3E}">
        <p14:creationId xmlns:p14="http://schemas.microsoft.com/office/powerpoint/2010/main" val="3965979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IHM : Application Android  </a:t>
            </a:r>
            <a:endParaRPr lang="fr-FR" sz="4000" dirty="0"/>
          </a:p>
        </p:txBody>
      </p:sp>
    </p:spTree>
    <p:extLst>
      <p:ext uri="{BB962C8B-B14F-4D97-AF65-F5344CB8AC3E}">
        <p14:creationId xmlns:p14="http://schemas.microsoft.com/office/powerpoint/2010/main" val="304613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Contexte du projet </a:t>
            </a:r>
            <a:endParaRPr lang="fr-FR" sz="4000" dirty="0"/>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3788228" y="2099388"/>
            <a:ext cx="4575110" cy="2192693"/>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sz="4400" dirty="0"/>
              <a:t>Démonstration</a:t>
            </a:r>
            <a:r>
              <a:rPr lang="fr-FR" dirty="0"/>
              <a:t> </a:t>
            </a:r>
          </a:p>
          <a:p>
            <a:pPr algn="ctr"/>
            <a:endParaRPr lang="fr-FR" dirty="0"/>
          </a:p>
          <a:p>
            <a:pPr marL="285750" indent="-285750" algn="ctr">
              <a:buFontTx/>
              <a:buChar char="-"/>
            </a:pPr>
            <a:endParaRPr lang="fr-FR" dirty="0"/>
          </a:p>
        </p:txBody>
      </p:sp>
    </p:spTree>
    <p:extLst>
      <p:ext uri="{BB962C8B-B14F-4D97-AF65-F5344CB8AC3E}">
        <p14:creationId xmlns:p14="http://schemas.microsoft.com/office/powerpoint/2010/main" val="4573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Cette partie sera présentée de la manière suivante : </a:t>
            </a:r>
          </a:p>
          <a:p>
            <a:pPr algn="ctr"/>
            <a:r>
              <a:rPr lang="fr-FR" dirty="0"/>
              <a:t>A – Besoins des clients</a:t>
            </a:r>
          </a:p>
          <a:p>
            <a:pPr algn="ctr"/>
            <a:r>
              <a:rPr lang="fr-FR" dirty="0"/>
              <a:t>B – Les différentes contraintes du projet</a:t>
            </a:r>
          </a:p>
          <a:p>
            <a:pPr algn="ctr"/>
            <a:r>
              <a:rPr lang="fr-FR" dirty="0"/>
              <a:t>C – Le point de départ du projet</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1) Cahier des charges global</a:t>
            </a:r>
            <a:endParaRPr lang="fr-FR" sz="4000" dirty="0"/>
          </a:p>
        </p:txBody>
      </p:sp>
    </p:spTree>
    <p:extLst>
      <p:ext uri="{BB962C8B-B14F-4D97-AF65-F5344CB8AC3E}">
        <p14:creationId xmlns:p14="http://schemas.microsoft.com/office/powerpoint/2010/main" val="28237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clients qui sont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buFontTx/>
              <a:buChar char="-"/>
            </a:pPr>
            <a:r>
              <a:rPr lang="fr-FR" dirty="0"/>
              <a:t>Les clients doivent pouvoir vérifier les données depuis un </a:t>
            </a:r>
            <a:r>
              <a:rPr lang="fr-FR"/>
              <a:t>site internet.</a:t>
            </a: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A) Besoins des clients :</a:t>
            </a:r>
            <a:endParaRPr lang="fr-FR" sz="4000" dirty="0"/>
          </a:p>
        </p:txBody>
      </p:sp>
    </p:spTree>
    <p:extLst>
      <p:ext uri="{BB962C8B-B14F-4D97-AF65-F5344CB8AC3E}">
        <p14:creationId xmlns:p14="http://schemas.microsoft.com/office/powerpoint/2010/main" val="232896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Carte ne comportant pas d’OS, ce qui empêche l’utilisation du PHP et donc des bases de données.</a:t>
            </a:r>
          </a:p>
          <a:p>
            <a:pPr marL="285750" indent="-285750" algn="ctr">
              <a:buFontTx/>
              <a:buChar char="-"/>
            </a:pP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B) Contraintes :</a:t>
            </a:r>
            <a:endParaRPr lang="fr-FR" sz="4000" dirty="0"/>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Cependant, nous sommes les premiers à le faire,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C) Point de départ du projet :</a:t>
            </a:r>
            <a:endParaRPr lang="fr-FR" sz="4000" dirty="0"/>
          </a:p>
        </p:txBody>
      </p:sp>
    </p:spTree>
    <p:extLst>
      <p:ext uri="{BB962C8B-B14F-4D97-AF65-F5344CB8AC3E}">
        <p14:creationId xmlns:p14="http://schemas.microsoft.com/office/powerpoint/2010/main" val="330954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Dans ce projet, il y a 4 parties principales que nous nous sommes réparties au sein du groupe :</a:t>
            </a:r>
          </a:p>
          <a:p>
            <a:pPr algn="ctr"/>
            <a:r>
              <a:rPr lang="fr-FR" dirty="0"/>
              <a:t>Application Android : Stella</a:t>
            </a:r>
          </a:p>
          <a:p>
            <a:pPr algn="ctr"/>
            <a:r>
              <a:rPr lang="fr-FR" dirty="0"/>
              <a:t>Réseau Maillé : Nicolas</a:t>
            </a:r>
          </a:p>
          <a:p>
            <a:pPr algn="ctr"/>
            <a:r>
              <a:rPr lang="fr-FR" dirty="0"/>
              <a:t>Sondes/Concentrateurs : Thomas / Ruben</a:t>
            </a:r>
          </a:p>
          <a:p>
            <a:pPr algn="ctr"/>
            <a:r>
              <a:rPr lang="fr-FR" dirty="0"/>
              <a:t>Site internet local : Clément / Théo</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Répartition tâches :</a:t>
            </a:r>
            <a:endParaRPr lang="fr-FR" sz="4000" dirty="0"/>
          </a:p>
        </p:txBody>
      </p:sp>
    </p:spTree>
    <p:extLst>
      <p:ext uri="{BB962C8B-B14F-4D97-AF65-F5344CB8AC3E}">
        <p14:creationId xmlns:p14="http://schemas.microsoft.com/office/powerpoint/2010/main" val="291136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a:t>
            </a:r>
            <a:endParaRPr lang="fr-FR" sz="4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996" y="1872939"/>
            <a:ext cx="8248997" cy="4985061"/>
          </a:xfrm>
          <a:prstGeom prst="rect">
            <a:avLst/>
          </a:prstGeom>
        </p:spPr>
      </p:pic>
    </p:spTree>
    <p:extLst>
      <p:ext uri="{BB962C8B-B14F-4D97-AF65-F5344CB8AC3E}">
        <p14:creationId xmlns:p14="http://schemas.microsoft.com/office/powerpoint/2010/main" val="382979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FF0000"/>
                </a:solidFill>
              </a:rPr>
              <a:t>2) Diagramme de cas d’utilisation pour l’Eco-sonde du site:</a:t>
            </a:r>
            <a:endParaRPr lang="fr-FR" sz="4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533</Words>
  <Application>Microsoft Office PowerPoint</Application>
  <PresentationFormat>Grand écran</PresentationFormat>
  <Paragraphs>63</Paragraphs>
  <Slides>20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20</vt:i4>
      </vt:variant>
    </vt:vector>
  </HeadingPairs>
  <TitlesOfParts>
    <vt:vector size="24"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theo dupuy</cp:lastModifiedBy>
  <cp:revision>30</cp:revision>
  <dcterms:created xsi:type="dcterms:W3CDTF">2019-02-18T12:01:54Z</dcterms:created>
  <dcterms:modified xsi:type="dcterms:W3CDTF">2019-02-19T07:46:36Z</dcterms:modified>
</cp:coreProperties>
</file>